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veat" panose="020B0604020202020204" charset="0"/>
      <p:regular r:id="rId17"/>
      <p:bold r:id="rId18"/>
    </p:embeddedFont>
    <p:embeddedFont>
      <p:font typeface="Impact" panose="020B0806030902050204" pitchFamily="34" charset="0"/>
      <p:regular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2b780992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72b780992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72b780992_3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72b780992_3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72b780992_3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72b780992_3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72b780992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72b780992_3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64a837b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64a837b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8c7817f5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8c7817f5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72b780992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72b780992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72b780992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72b780992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72b780992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72b780992_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72b780992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72b780992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72b780992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72b780992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72b780992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72b780992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72b780992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72b780992_3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7975" y="4027500"/>
            <a:ext cx="8468700" cy="898800"/>
          </a:xfrm>
          <a:prstGeom prst="rect">
            <a:avLst/>
          </a:prstGeom>
          <a:solidFill>
            <a:srgbClr val="CC412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ITET “EMANUELA LOI” 2021-2022</a:t>
            </a:r>
            <a:endParaRPr sz="4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25" y="282100"/>
            <a:ext cx="8618275" cy="36257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Tm="705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2312400" y="671425"/>
            <a:ext cx="4519200" cy="525300"/>
          </a:xfrm>
          <a:prstGeom prst="roundRect">
            <a:avLst>
              <a:gd name="adj" fmla="val 16667"/>
            </a:avLst>
          </a:prstGeom>
          <a:solidFill>
            <a:srgbClr val="A64D7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RELAZIONI INTERNAZIONALI PER IL MARKETING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PROF.SSA MARILENA FRESI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1145225" y="1868525"/>
            <a:ext cx="813600" cy="400200"/>
          </a:xfrm>
          <a:prstGeom prst="rect">
            <a:avLst/>
          </a:prstGeom>
          <a:solidFill>
            <a:srgbClr val="C27BA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3A RIM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1109975" y="2571750"/>
            <a:ext cx="849000" cy="400200"/>
          </a:xfrm>
          <a:prstGeom prst="rect">
            <a:avLst/>
          </a:prstGeom>
          <a:solidFill>
            <a:srgbClr val="C27BA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4A RIM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2412150" y="1868525"/>
            <a:ext cx="4519200" cy="400200"/>
          </a:xfrm>
          <a:prstGeom prst="rect">
            <a:avLst/>
          </a:prstGeom>
          <a:solidFill>
            <a:srgbClr val="C27BA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DE TOMMASO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2412150" y="2571750"/>
            <a:ext cx="4519200" cy="400200"/>
          </a:xfrm>
          <a:prstGeom prst="rect">
            <a:avLst/>
          </a:prstGeom>
          <a:solidFill>
            <a:srgbClr val="C27BA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CRUCIANI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 advTm="654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/>
        </p:nvSpPr>
        <p:spPr>
          <a:xfrm>
            <a:off x="2420275" y="624625"/>
            <a:ext cx="4519200" cy="5664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SISTEMI INFORMATICI 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PROF.SSA ELENA MARIA BRACHETTI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874000" y="1617400"/>
            <a:ext cx="803700" cy="400200"/>
          </a:xfrm>
          <a:prstGeom prst="rect">
            <a:avLst/>
          </a:prstGeom>
          <a:solidFill>
            <a:srgbClr val="A64D7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3A SIA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874000" y="2360800"/>
            <a:ext cx="803700" cy="400200"/>
          </a:xfrm>
          <a:prstGeom prst="rect">
            <a:avLst/>
          </a:prstGeom>
          <a:solidFill>
            <a:srgbClr val="A64D7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3B SIA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874000" y="3023825"/>
            <a:ext cx="803700" cy="400200"/>
          </a:xfrm>
          <a:prstGeom prst="rect">
            <a:avLst/>
          </a:prstGeom>
          <a:solidFill>
            <a:srgbClr val="A64D7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4A SIA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874000" y="3737075"/>
            <a:ext cx="803700" cy="400200"/>
          </a:xfrm>
          <a:prstGeom prst="rect">
            <a:avLst/>
          </a:prstGeom>
          <a:solidFill>
            <a:srgbClr val="A64D7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5A SIA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2531575" y="1697775"/>
            <a:ext cx="4407900" cy="400200"/>
          </a:xfrm>
          <a:prstGeom prst="rect">
            <a:avLst/>
          </a:prstGeom>
          <a:solidFill>
            <a:srgbClr val="A64D7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E.M. BRACHETTI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531575" y="2371650"/>
            <a:ext cx="4407900" cy="400200"/>
          </a:xfrm>
          <a:prstGeom prst="rect">
            <a:avLst/>
          </a:prstGeom>
          <a:solidFill>
            <a:srgbClr val="A64D7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G. DE VITO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531575" y="3045525"/>
            <a:ext cx="4407900" cy="400200"/>
          </a:xfrm>
          <a:prstGeom prst="rect">
            <a:avLst/>
          </a:prstGeom>
          <a:solidFill>
            <a:srgbClr val="A64D7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M. FRESI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2531575" y="3719400"/>
            <a:ext cx="4407900" cy="400200"/>
          </a:xfrm>
          <a:prstGeom prst="rect">
            <a:avLst/>
          </a:prstGeom>
          <a:solidFill>
            <a:srgbClr val="A64D7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M. FRESI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 advTm="78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2268550" y="500125"/>
            <a:ext cx="4791900" cy="525300"/>
          </a:xfrm>
          <a:prstGeom prst="roundRect">
            <a:avLst>
              <a:gd name="adj" fmla="val 16667"/>
            </a:avLst>
          </a:prstGeom>
          <a:solidFill>
            <a:srgbClr val="A64D79"/>
          </a:solidFill>
          <a:ln w="9525" cap="flat" cmpd="sng">
            <a:solidFill>
              <a:srgbClr val="B61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GRAFICA E COMUNICAZIONE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 GIUSEPPE CARDILLO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1095000" y="1573375"/>
            <a:ext cx="773700" cy="400200"/>
          </a:xfrm>
          <a:prstGeom prst="rect">
            <a:avLst/>
          </a:prstGeom>
          <a:solidFill>
            <a:srgbClr val="741B4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3A GC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1095000" y="2371650"/>
            <a:ext cx="773700" cy="400200"/>
          </a:xfrm>
          <a:prstGeom prst="rect">
            <a:avLst/>
          </a:prstGeom>
          <a:solidFill>
            <a:srgbClr val="741B4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3B GC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1095000" y="3169925"/>
            <a:ext cx="773700" cy="400200"/>
          </a:xfrm>
          <a:prstGeom prst="rect">
            <a:avLst/>
          </a:prstGeom>
          <a:solidFill>
            <a:srgbClr val="741B4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4A GC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2330650" y="1573375"/>
            <a:ext cx="4791900" cy="400200"/>
          </a:xfrm>
          <a:prstGeom prst="rect">
            <a:avLst/>
          </a:prstGeom>
          <a:solidFill>
            <a:srgbClr val="741B47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 M. MORELLI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2400975" y="2371650"/>
            <a:ext cx="4721700" cy="400200"/>
          </a:xfrm>
          <a:prstGeom prst="rect">
            <a:avLst/>
          </a:prstGeom>
          <a:solidFill>
            <a:srgbClr val="741B47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 M. MORELLI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2400975" y="3169925"/>
            <a:ext cx="4721700" cy="400200"/>
          </a:xfrm>
          <a:prstGeom prst="rect">
            <a:avLst/>
          </a:prstGeom>
          <a:solidFill>
            <a:srgbClr val="741B47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A. CRISCUOLO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 advTm="77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410225" y="495275"/>
            <a:ext cx="4620600" cy="60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4D79"/>
              </a:gs>
              <a:gs pos="100000">
                <a:srgbClr val="737373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TURISTICO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PROF.SSA SILVANA ALBANI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1140175" y="1416475"/>
            <a:ext cx="6531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3A 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1165525" y="2023425"/>
            <a:ext cx="6027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3B 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1165375" y="2651700"/>
            <a:ext cx="6027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4A 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140325" y="3279975"/>
            <a:ext cx="6027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4B 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140325" y="3932950"/>
            <a:ext cx="6531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5A 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511500" y="1416500"/>
            <a:ext cx="45708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 A. MAIORINO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2511500" y="2023425"/>
            <a:ext cx="45708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S. PRISCO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2511500" y="2651700"/>
            <a:ext cx="45708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S. ALBANI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2536550" y="3290650"/>
            <a:ext cx="45192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PROF.SSA T. PATRONE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2536550" y="3929600"/>
            <a:ext cx="4519200" cy="400200"/>
          </a:xfrm>
          <a:prstGeom prst="rect">
            <a:avLst/>
          </a:prstGeom>
          <a:solidFill>
            <a:srgbClr val="4C113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TUTOR DI CLASSE PROF. A. MAIORINO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 advTm="91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 t="1400" b="-1399"/>
          <a:stretch/>
        </p:blipFill>
        <p:spPr>
          <a:xfrm>
            <a:off x="342525" y="241100"/>
            <a:ext cx="8518950" cy="4635175"/>
          </a:xfrm>
          <a:prstGeom prst="rect">
            <a:avLst/>
          </a:prstGeom>
          <a:noFill/>
          <a:ln w="1143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0" name="Google Shape;190;p26"/>
          <p:cNvSpPr txBox="1"/>
          <p:nvPr/>
        </p:nvSpPr>
        <p:spPr>
          <a:xfrm>
            <a:off x="3037788" y="455325"/>
            <a:ext cx="7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50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4088675" y="306275"/>
            <a:ext cx="351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1992325" y="351900"/>
            <a:ext cx="680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900">
                <a:solidFill>
                  <a:srgbClr val="38761D"/>
                </a:solidFill>
                <a:latin typeface="Impact"/>
                <a:ea typeface="Impact"/>
                <a:cs typeface="Impact"/>
                <a:sym typeface="Impact"/>
              </a:rPr>
              <a:t>P</a:t>
            </a:r>
            <a:endParaRPr sz="5200">
              <a:solidFill>
                <a:srgbClr val="38761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4290313" y="344250"/>
            <a:ext cx="103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sz="500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5326825" y="455325"/>
            <a:ext cx="7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endParaRPr sz="5000">
              <a:solidFill>
                <a:srgbClr val="FF99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330">
        <p14:prism/>
      </p:transition>
    </mc:Choice>
    <mc:Fallback xmlns="">
      <p:transition spd="med" advTm="13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466700" y="203225"/>
            <a:ext cx="6389100" cy="6465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i="1">
                <a:latin typeface="Playfair Display"/>
                <a:ea typeface="Playfair Display"/>
                <a:cs typeface="Playfair Display"/>
                <a:sym typeface="Playfair Display"/>
              </a:rPr>
              <a:t>WORKLAND LOI PROJECT</a:t>
            </a:r>
            <a:endParaRPr sz="3000" b="1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33800" y="2822900"/>
            <a:ext cx="1915500" cy="569400"/>
          </a:xfrm>
          <a:prstGeom prst="rect">
            <a:avLst/>
          </a:prstGeom>
          <a:effectLst>
            <a:outerShdw blurRad="42863" dist="9525" dir="21540000" algn="bl" rotWithShape="0">
              <a:srgbClr val="660000">
                <a:alpha val="72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5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CLASSI III</a:t>
            </a:r>
            <a:endParaRPr sz="25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6350550" y="2270375"/>
            <a:ext cx="2150100" cy="460200"/>
          </a:xfrm>
          <a:prstGeom prst="rect">
            <a:avLst/>
          </a:prstGeom>
          <a:effectLst>
            <a:outerShdw blurRad="57150" dist="19050" dir="21540000" algn="bl" rotWithShape="0">
              <a:srgbClr val="66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5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CLASSI IV-V</a:t>
            </a:r>
            <a:endParaRPr sz="25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 flipH="1">
            <a:off x="1109225" y="3275800"/>
            <a:ext cx="12000" cy="54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64;p14"/>
          <p:cNvCxnSpPr/>
          <p:nvPr/>
        </p:nvCxnSpPr>
        <p:spPr>
          <a:xfrm>
            <a:off x="7263175" y="2730450"/>
            <a:ext cx="18600" cy="60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163375" y="3854000"/>
            <a:ext cx="2525700" cy="11082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i="1">
                <a:latin typeface="Playfair Display"/>
                <a:ea typeface="Playfair Display"/>
                <a:cs typeface="Playfair Display"/>
                <a:sym typeface="Playfair Display"/>
              </a:rPr>
              <a:t>IL CANTIERE DELLE IDEE</a:t>
            </a:r>
            <a:endParaRPr sz="3000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719225" y="3392300"/>
            <a:ext cx="3261900" cy="1569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i="1">
                <a:latin typeface="Playfair Display"/>
                <a:ea typeface="Playfair Display"/>
                <a:cs typeface="Playfair Display"/>
                <a:sym typeface="Playfair Display"/>
              </a:rPr>
              <a:t>LOI BUSINESS &amp; MANAGEMENT SCHOOL</a:t>
            </a:r>
            <a:endParaRPr sz="3000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 advTm="70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61600" y="1717850"/>
            <a:ext cx="8520600" cy="3335700"/>
          </a:xfrm>
          <a:prstGeom prst="rect">
            <a:avLst/>
          </a:prstGeom>
          <a:solidFill>
            <a:srgbClr val="A4C2F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95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B AFM</a:t>
            </a: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795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A CAT</a:t>
            </a: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795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B CG</a:t>
            </a: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795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A RIM</a:t>
            </a: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795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A SIA</a:t>
            </a: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795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B SIA</a:t>
            </a: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795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A T</a:t>
            </a: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795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BT</a:t>
            </a: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795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t="32654" b="32654"/>
          <a:stretch/>
        </p:blipFill>
        <p:spPr>
          <a:xfrm>
            <a:off x="18650" y="45025"/>
            <a:ext cx="8595895" cy="16728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346150" y="558188"/>
            <a:ext cx="5625900" cy="646500"/>
          </a:xfrm>
          <a:prstGeom prst="rect">
            <a:avLst/>
          </a:prstGeom>
          <a:solidFill>
            <a:srgbClr val="FCE5CD">
              <a:alpha val="3846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Il cantiere delle idee</a:t>
            </a:r>
            <a:endParaRPr sz="3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265800" y="2806775"/>
            <a:ext cx="4400100" cy="923400"/>
          </a:xfrm>
          <a:prstGeom prst="rect">
            <a:avLst/>
          </a:prstGeom>
          <a:solidFill>
            <a:srgbClr val="B7B7B7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i="1">
                <a:latin typeface="Playfair Display"/>
                <a:ea typeface="Playfair Display"/>
                <a:cs typeface="Playfair Display"/>
                <a:sym typeface="Playfair Display"/>
              </a:rPr>
              <a:t>IFS: IMPRESA SIMULATA CONFAO</a:t>
            </a:r>
            <a:endParaRPr sz="2000"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950" y="2290325"/>
            <a:ext cx="1847850" cy="2190750"/>
          </a:xfrm>
          <a:prstGeom prst="rect">
            <a:avLst/>
          </a:prstGeom>
          <a:noFill/>
          <a:ln w="9525" cap="flat" cmpd="sng">
            <a:solidFill>
              <a:srgbClr val="00ABFF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76" name="Google Shape;76;p15"/>
          <p:cNvSpPr txBox="1"/>
          <p:nvPr/>
        </p:nvSpPr>
        <p:spPr>
          <a:xfrm>
            <a:off x="6740775" y="3099275"/>
            <a:ext cx="12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514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938875" y="210800"/>
            <a:ext cx="38778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40" b="1" i="1">
                <a:latin typeface="Playfair Display"/>
                <a:ea typeface="Playfair Display"/>
                <a:cs typeface="Playfair Display"/>
                <a:sym typeface="Playfair Display"/>
              </a:rPr>
              <a:t>Attività formative</a:t>
            </a:r>
            <a:r>
              <a:rPr lang="it" sz="304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04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16650" y="992425"/>
            <a:ext cx="1290900" cy="404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B AFM</a:t>
            </a:r>
            <a:endParaRPr sz="20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A CAT</a:t>
            </a:r>
            <a:endParaRPr sz="20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B CG</a:t>
            </a:r>
            <a:endParaRPr sz="20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A RIM</a:t>
            </a:r>
            <a:endParaRPr sz="20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A SIA</a:t>
            </a:r>
            <a:endParaRPr sz="20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B SIA</a:t>
            </a:r>
            <a:endParaRPr sz="20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A T</a:t>
            </a:r>
            <a:endParaRPr sz="20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III B T </a:t>
            </a:r>
            <a:endParaRPr sz="16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938875" y="1065375"/>
            <a:ext cx="6519900" cy="3586500"/>
          </a:xfrm>
          <a:prstGeom prst="rect">
            <a:avLst/>
          </a:prstGeom>
          <a:solidFill>
            <a:srgbClr val="00AB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ROTARACT: ATTIVITÀ FORMATIVE SPECIFICHE DI INDIRIZZO 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COLLEGIO GEOMETRI 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FIM LAZIO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FONDAZIONE SUP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ENI LEARNING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I.E.D. (ISTITUTO EUROPEO DESIGN)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GRIMALDI LINES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LAZIOINNOVA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FONDAZIONE MONDO DIGITALE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ORACLE CORPORATION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CORSO SICUREZZA SUL LAVORO</a:t>
            </a:r>
            <a:endParaRPr sz="17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dirty="0">
                <a:latin typeface="Caveat"/>
                <a:ea typeface="Caveat"/>
                <a:cs typeface="Caveat"/>
                <a:sym typeface="Caveat"/>
              </a:rPr>
              <a:t>EVENTUALI INIZIATIVE FORMATIVO-LAVORATIVE VALIDE AL COMPUTO ORE PCTO</a:t>
            </a:r>
            <a:r>
              <a:rPr lang="it" sz="1500" b="1" dirty="0">
                <a:latin typeface="Caveat"/>
                <a:ea typeface="Caveat"/>
                <a:cs typeface="Caveat"/>
                <a:sym typeface="Caveat"/>
              </a:rPr>
              <a:t> </a:t>
            </a:r>
            <a:endParaRPr dirty="0"/>
          </a:p>
        </p:txBody>
      </p:sp>
    </p:spTree>
  </p:cSld>
  <p:clrMapOvr>
    <a:masterClrMapping/>
  </p:clrMapOvr>
  <p:transition spd="slow" advTm="85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04250" y="0"/>
            <a:ext cx="8045700" cy="7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 b="1" i="1">
                <a:latin typeface="Playfair Display"/>
                <a:ea typeface="Playfair Display"/>
                <a:cs typeface="Playfair Display"/>
                <a:sym typeface="Playfair Display"/>
              </a:rPr>
              <a:t>Loi Business &amp; Management School</a:t>
            </a:r>
            <a:r>
              <a:rPr lang="it" sz="3720" i="1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720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622850" y="1788050"/>
            <a:ext cx="1627200" cy="27528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BUSINESS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B AFM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  CAT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 CG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 SIA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 RIM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AT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BT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35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6479525" y="1050375"/>
            <a:ext cx="2411100" cy="1687800"/>
          </a:xfrm>
          <a:prstGeom prst="rect">
            <a:avLst/>
          </a:prstGeom>
          <a:gradFill>
            <a:gsLst>
              <a:gs pos="0">
                <a:srgbClr val="DFE9FB">
                  <a:alpha val="19230"/>
                </a:srgbClr>
              </a:gs>
              <a:gs pos="100000">
                <a:srgbClr val="6E9BE7">
                  <a:alpha val="1923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MANAGEMENT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t" sz="19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</a:t>
            </a: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 AFM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B AFM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A CAT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A SIA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A T</a:t>
            </a:r>
            <a:endParaRPr sz="20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22050" y="4681825"/>
            <a:ext cx="459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i="1">
                <a:latin typeface="Playfair Display"/>
                <a:ea typeface="Playfair Display"/>
                <a:cs typeface="Playfair Display"/>
                <a:sym typeface="Playfair Display"/>
              </a:rPr>
              <a:t>In rete con l’Università “La Sapienza” di Latina</a:t>
            </a:r>
            <a:endParaRPr sz="1500" b="1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 advTm="107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591850" y="274250"/>
            <a:ext cx="3807300" cy="6702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3040" b="1" i="1">
                <a:latin typeface="Playfair Display"/>
                <a:ea typeface="Playfair Display"/>
                <a:cs typeface="Playfair Display"/>
                <a:sym typeface="Playfair Display"/>
              </a:rPr>
              <a:t>Attività formative</a:t>
            </a:r>
            <a:endParaRPr sz="2320" b="1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804957" y="1328900"/>
            <a:ext cx="1046400" cy="2726100"/>
          </a:xfrm>
          <a:prstGeom prst="rect">
            <a:avLst/>
          </a:prstGeom>
          <a:gradFill>
            <a:gsLst>
              <a:gs pos="0">
                <a:srgbClr val="D4E5F5">
                  <a:alpha val="69780"/>
                </a:srgbClr>
              </a:gs>
              <a:gs pos="100000">
                <a:srgbClr val="70A4D5">
                  <a:alpha val="6978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23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B AFM</a:t>
            </a:r>
            <a:endParaRPr sz="6023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023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  CAT</a:t>
            </a:r>
            <a:endParaRPr sz="6023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023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 CG</a:t>
            </a:r>
            <a:endParaRPr sz="6023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023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 SIA</a:t>
            </a:r>
            <a:endParaRPr sz="6023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023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 RIM</a:t>
            </a:r>
            <a:endParaRPr sz="6023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023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AT</a:t>
            </a:r>
            <a:endParaRPr sz="6023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023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BT</a:t>
            </a:r>
            <a:endParaRPr sz="6023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423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423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388995" y="1257787"/>
            <a:ext cx="3533424" cy="2456963"/>
          </a:xfrm>
          <a:prstGeom prst="rect">
            <a:avLst/>
          </a:prstGeom>
          <a:gradFill>
            <a:gsLst>
              <a:gs pos="0">
                <a:srgbClr val="D4E5F5">
                  <a:alpha val="76920"/>
                </a:srgbClr>
              </a:gs>
              <a:gs pos="100000">
                <a:srgbClr val="70A4D5">
                  <a:alpha val="7692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it" sz="16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ROTARACT</a:t>
            </a:r>
            <a:endParaRPr sz="16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it" sz="16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COLLEGIO GEOMETRI</a:t>
            </a:r>
            <a:endParaRPr sz="16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it" sz="16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ORACLE CORPORATION</a:t>
            </a:r>
            <a:endParaRPr sz="16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it" sz="16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FONDAZIONE MONDO DIGITALE</a:t>
            </a:r>
            <a:endParaRPr sz="16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it" sz="16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IED</a:t>
            </a:r>
            <a:endParaRPr sz="16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it" sz="16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FIM LAZIO</a:t>
            </a:r>
            <a:endParaRPr sz="1337" dirty="0"/>
          </a:p>
        </p:txBody>
      </p:sp>
      <p:sp>
        <p:nvSpPr>
          <p:cNvPr id="99" name="Google Shape;99;p18"/>
          <p:cNvSpPr txBox="1"/>
          <p:nvPr/>
        </p:nvSpPr>
        <p:spPr>
          <a:xfrm>
            <a:off x="3111568" y="1542725"/>
            <a:ext cx="1004700" cy="1897200"/>
          </a:xfrm>
          <a:prstGeom prst="rect">
            <a:avLst/>
          </a:prstGeom>
          <a:gradFill>
            <a:gsLst>
              <a:gs pos="0">
                <a:srgbClr val="D4E5F5">
                  <a:alpha val="70330"/>
                </a:srgbClr>
              </a:gs>
              <a:gs pos="100000">
                <a:srgbClr val="70A4D5">
                  <a:alpha val="7033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A FM</a:t>
            </a:r>
            <a:endParaRPr sz="15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B AFM</a:t>
            </a:r>
            <a:endParaRPr sz="15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A CAT</a:t>
            </a:r>
            <a:endParaRPr sz="15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A T </a:t>
            </a:r>
            <a:endParaRPr sz="1500" b="1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 A SIA</a:t>
            </a:r>
            <a:endParaRPr sz="1300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 advTm="82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2831100" y="2684163"/>
            <a:ext cx="4519200" cy="525300"/>
          </a:xfrm>
          <a:prstGeom prst="roundRect">
            <a:avLst>
              <a:gd name="adj" fmla="val 16667"/>
            </a:avLst>
          </a:prstGeom>
          <a:solidFill>
            <a:srgbClr val="A64D79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RELAZIONI INTERNAZIONALI PER IL MARKETING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PROF.SSA MARILENA FRESI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9"/>
          <p:cNvSpPr/>
          <p:nvPr/>
        </p:nvSpPr>
        <p:spPr>
          <a:xfrm rot="-5400000">
            <a:off x="-78625" y="2326800"/>
            <a:ext cx="3241200" cy="773400"/>
          </a:xfrm>
          <a:prstGeom prst="roundRect">
            <a:avLst>
              <a:gd name="adj" fmla="val 16667"/>
            </a:avLst>
          </a:prstGeom>
          <a:solidFill>
            <a:srgbClr val="A64D7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PROF:SSA CRISTIANA CARUSO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2852250" y="1450700"/>
            <a:ext cx="4519200" cy="5253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COSTRUZIONI AMBIENTE E TERRITORIO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PROF.SSA TERESA ABAGNALE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2852250" y="833800"/>
            <a:ext cx="4476900" cy="5253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AMMINISTRAZIONE FINANZA E MARKETING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PROF.SSA MARILENA FRESI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2852250" y="3300950"/>
            <a:ext cx="4519200" cy="5664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SISTEMI INFORMATICI 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PROF.SSA ELENA MARIA BRACHETTI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2852250" y="3920925"/>
            <a:ext cx="4519200" cy="609900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TURISTICO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PROF.SSA SILVANA ALBANI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928825" y="508375"/>
            <a:ext cx="734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1076625" y="252725"/>
            <a:ext cx="1166727" cy="7547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A64D79"/>
                </a:solidFill>
                <a:latin typeface="Playfair Display"/>
              </a:rPr>
              <a:t>F.S.</a:t>
            </a:r>
          </a:p>
        </p:txBody>
      </p:sp>
      <p:sp>
        <p:nvSpPr>
          <p:cNvPr id="112" name="Google Shape;112;p19"/>
          <p:cNvSpPr txBox="1"/>
          <p:nvPr/>
        </p:nvSpPr>
        <p:spPr>
          <a:xfrm>
            <a:off x="3184775" y="433600"/>
            <a:ext cx="734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184776" y="66125"/>
            <a:ext cx="3991127" cy="5217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Playfair Display"/>
              </a:rPr>
              <a:t>TUTOR INDIRIZZO</a:t>
            </a:r>
          </a:p>
        </p:txBody>
      </p:sp>
      <p:sp>
        <p:nvSpPr>
          <p:cNvPr id="114" name="Google Shape;114;p19"/>
          <p:cNvSpPr/>
          <p:nvPr/>
        </p:nvSpPr>
        <p:spPr>
          <a:xfrm>
            <a:off x="2831100" y="2067363"/>
            <a:ext cx="4519200" cy="525300"/>
          </a:xfrm>
          <a:prstGeom prst="roundRect">
            <a:avLst>
              <a:gd name="adj" fmla="val 16667"/>
            </a:avLst>
          </a:prstGeom>
          <a:solidFill>
            <a:srgbClr val="C27BA0"/>
          </a:solidFill>
          <a:ln w="9525" cap="flat" cmpd="sng">
            <a:solidFill>
              <a:srgbClr val="B61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GRAFICA E COMUNICAZIONE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PROF. GIUSEPPE CARDILLO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</p:cSld>
  <p:clrMapOvr>
    <a:masterClrMapping/>
  </p:clrMapOvr>
  <p:transition spd="slow" advTm="277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2511475" y="270750"/>
            <a:ext cx="4298700" cy="5253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AMMINISTRAZIONE FINANZA E MARKETING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PROF.SSA MARILENA FRESI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197350" y="1177000"/>
            <a:ext cx="9867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4 B AFM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1257625" y="1983725"/>
            <a:ext cx="9867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5 A AFM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1257625" y="2790450"/>
            <a:ext cx="9867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5 B AFM</a:t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2604550" y="1177000"/>
            <a:ext cx="4131000" cy="400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TUTOR DI CLASSE PROF.SSA  P. BORRELLI</a:t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2679225" y="1958150"/>
            <a:ext cx="4056300" cy="400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TUTOR DI CLASSE PROF.SSA A. IMPARATO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2679225" y="2790450"/>
            <a:ext cx="4056300" cy="400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TUTOR DI CLASSE PROF.SSA E. D’ANTONIO</a:t>
            </a:r>
            <a:endParaRPr/>
          </a:p>
        </p:txBody>
      </p:sp>
    </p:spTree>
  </p:cSld>
  <p:clrMapOvr>
    <a:masterClrMapping/>
  </p:clrMapOvr>
  <p:transition spd="slow" advTm="706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2312400" y="556625"/>
            <a:ext cx="4328700" cy="525300"/>
          </a:xfrm>
          <a:prstGeom prst="roundRect">
            <a:avLst>
              <a:gd name="adj" fmla="val 16667"/>
            </a:avLst>
          </a:prstGeom>
          <a:solidFill>
            <a:srgbClr val="C27B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COSTRUZIONI AMBIENTE E TERRITORIO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PROF.SSA TERESA ABAGNALE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878950" y="1607350"/>
            <a:ext cx="823800" cy="400200"/>
          </a:xfrm>
          <a:prstGeom prst="rect">
            <a:avLst/>
          </a:prstGeom>
          <a:solidFill>
            <a:srgbClr val="D5A6BD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3A CAT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878950" y="2431100"/>
            <a:ext cx="823800" cy="400200"/>
          </a:xfrm>
          <a:prstGeom prst="rect">
            <a:avLst/>
          </a:prstGeom>
          <a:solidFill>
            <a:srgbClr val="D5A6B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4A CAT</a:t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904150" y="3254850"/>
            <a:ext cx="823800" cy="400200"/>
          </a:xfrm>
          <a:prstGeom prst="rect">
            <a:avLst/>
          </a:prstGeom>
          <a:solidFill>
            <a:srgbClr val="D5A6B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5A CAT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2371800" y="1607350"/>
            <a:ext cx="4269300" cy="400200"/>
          </a:xfrm>
          <a:prstGeom prst="rect">
            <a:avLst/>
          </a:prstGeom>
          <a:solidFill>
            <a:srgbClr val="D5A6B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TUTOR DI CLASSE PROF. R. INNOCCA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2371800" y="2400975"/>
            <a:ext cx="4269300" cy="400200"/>
          </a:xfrm>
          <a:prstGeom prst="rect">
            <a:avLst/>
          </a:prstGeom>
          <a:solidFill>
            <a:srgbClr val="D5A6B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TUTOR DI CLASSE PROF. R. PIAZZA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2371800" y="3194600"/>
            <a:ext cx="4269300" cy="400200"/>
          </a:xfrm>
          <a:prstGeom prst="rect">
            <a:avLst/>
          </a:prstGeom>
          <a:solidFill>
            <a:srgbClr val="D5A6B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TUTOR DI CLASSE PROF.SSA C. CARUSO</a:t>
            </a:r>
            <a:endParaRPr/>
          </a:p>
        </p:txBody>
      </p:sp>
    </p:spTree>
  </p:cSld>
  <p:clrMapOvr>
    <a:masterClrMapping/>
  </p:clrMapOvr>
  <p:transition spd="slow" advTm="59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7.2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A9FA7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554</Words>
  <Application>Microsoft Office PowerPoint</Application>
  <PresentationFormat>Presentazione su schermo (16:9)</PresentationFormat>
  <Paragraphs>147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Caveat</vt:lpstr>
      <vt:lpstr>Playfair Display</vt:lpstr>
      <vt:lpstr>Impact</vt:lpstr>
      <vt:lpstr>Roboto</vt:lpstr>
      <vt:lpstr>Times New Roman</vt:lpstr>
      <vt:lpstr>Arial</vt:lpstr>
      <vt:lpstr>Simple Light</vt:lpstr>
      <vt:lpstr>ITET “EMANUELA LOI” 2021-2022</vt:lpstr>
      <vt:lpstr>WORKLAND LOI PROJECT</vt:lpstr>
      <vt:lpstr>Presentazione standard di PowerPoint</vt:lpstr>
      <vt:lpstr>Attività formative </vt:lpstr>
      <vt:lpstr>Loi Business &amp; Management School </vt:lpstr>
      <vt:lpstr>Attività formative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ITET “EMANUELA LOI” 2021-2022</dc:title>
  <cp:lastModifiedBy>brachettie@gmail.com</cp:lastModifiedBy>
  <cp:revision>4</cp:revision>
  <dcterms:modified xsi:type="dcterms:W3CDTF">2021-11-15T20:55:20Z</dcterms:modified>
</cp:coreProperties>
</file>